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2" r:id="rId3"/>
    <p:sldId id="285" r:id="rId4"/>
    <p:sldId id="288" r:id="rId5"/>
    <p:sldId id="289" r:id="rId6"/>
    <p:sldId id="290" r:id="rId7"/>
    <p:sldId id="286" r:id="rId8"/>
    <p:sldId id="292" r:id="rId9"/>
    <p:sldId id="294" r:id="rId10"/>
    <p:sldId id="270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93BDA-9335-4F90-B060-9636C006988F}" v="1" dt="2025-12-29T17:01:04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mperopoulos Leonidas" userId="7c9858dc-7a6b-49bb-9670-a1aa7f2ffbb5" providerId="ADAL" clId="{9E593BDA-9335-4F90-B060-9636C006988F}"/>
    <pc:docChg chg="modSld">
      <pc:chgData name="Lymperopoulos Leonidas" userId="7c9858dc-7a6b-49bb-9670-a1aa7f2ffbb5" providerId="ADAL" clId="{9E593BDA-9335-4F90-B060-9636C006988F}" dt="2025-12-29T17:02:39.280" v="76" actId="20577"/>
      <pc:docMkLst>
        <pc:docMk/>
      </pc:docMkLst>
      <pc:sldChg chg="modSp">
        <pc:chgData name="Lymperopoulos Leonidas" userId="7c9858dc-7a6b-49bb-9670-a1aa7f2ffbb5" providerId="ADAL" clId="{9E593BDA-9335-4F90-B060-9636C006988F}" dt="2025-12-29T17:01:04.368" v="0"/>
        <pc:sldMkLst>
          <pc:docMk/>
          <pc:sldMk cId="3538959237" sldId="286"/>
        </pc:sldMkLst>
        <pc:spChg chg="mod">
          <ac:chgData name="Lymperopoulos Leonidas" userId="7c9858dc-7a6b-49bb-9670-a1aa7f2ffbb5" providerId="ADAL" clId="{9E593BDA-9335-4F90-B060-9636C006988F}" dt="2025-12-29T17:01:04.368" v="0"/>
          <ac:spMkLst>
            <pc:docMk/>
            <pc:sldMk cId="3538959237" sldId="286"/>
            <ac:spMk id="32" creationId="{6D0ED9D6-C44D-273B-0CB0-E18F2DEB7189}"/>
          </ac:spMkLst>
        </pc:spChg>
      </pc:sldChg>
      <pc:sldChg chg="modSp mod">
        <pc:chgData name="Lymperopoulos Leonidas" userId="7c9858dc-7a6b-49bb-9670-a1aa7f2ffbb5" providerId="ADAL" clId="{9E593BDA-9335-4F90-B060-9636C006988F}" dt="2025-12-29T17:02:39.280" v="76" actId="20577"/>
        <pc:sldMkLst>
          <pc:docMk/>
          <pc:sldMk cId="1255335344" sldId="290"/>
        </pc:sldMkLst>
        <pc:spChg chg="mod">
          <ac:chgData name="Lymperopoulos Leonidas" userId="7c9858dc-7a6b-49bb-9670-a1aa7f2ffbb5" providerId="ADAL" clId="{9E593BDA-9335-4F90-B060-9636C006988F}" dt="2025-12-29T17:02:39.280" v="76" actId="20577"/>
          <ac:spMkLst>
            <pc:docMk/>
            <pc:sldMk cId="1255335344" sldId="290"/>
            <ac:spMk id="6" creationId="{E26E0B9E-733B-17F3-B17F-44CA742EDFE8}"/>
          </ac:spMkLst>
        </pc:spChg>
      </pc:sldChg>
      <pc:sldChg chg="modSp mod">
        <pc:chgData name="Lymperopoulos Leonidas" userId="7c9858dc-7a6b-49bb-9670-a1aa7f2ffbb5" providerId="ADAL" clId="{9E593BDA-9335-4F90-B060-9636C006988F}" dt="2025-12-29T17:02:14.413" v="47" actId="20577"/>
        <pc:sldMkLst>
          <pc:docMk/>
          <pc:sldMk cId="3877683129" sldId="292"/>
        </pc:sldMkLst>
        <pc:spChg chg="mod">
          <ac:chgData name="Lymperopoulos Leonidas" userId="7c9858dc-7a6b-49bb-9670-a1aa7f2ffbb5" providerId="ADAL" clId="{9E593BDA-9335-4F90-B060-9636C006988F}" dt="2025-12-29T17:02:14.413" v="47" actId="20577"/>
          <ac:spMkLst>
            <pc:docMk/>
            <pc:sldMk cId="3877683129" sldId="292"/>
            <ac:spMk id="5" creationId="{95800D87-B541-FF13-37D9-28947F6EE4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DF6618-0952-AD0E-BB71-22156E925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7120AAE-36DC-8874-530E-5F7A3735A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83BD5A-4370-984F-E3FD-03256D7A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DEEF47-68DB-C184-5B55-9AF0CD56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D60E76-D2A9-633F-502E-4820FF1A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89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B5962-4FDB-753F-1FB8-861E982F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9A816C-C6A8-D78F-668F-563898C93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DF3F03-21F8-5AD0-DB11-ED705340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DDA7B7-1518-C24A-402C-91D35713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D7B7F1-7BB8-AF8D-2757-9EEF194B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9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1FED8D0-F059-E70F-6C26-3E8005C67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E30A2F0-1C1F-2717-2028-9CD79C5E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51740F-D3DB-5408-010F-0FCE971E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854FC7-C9DA-698A-9223-DA787653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415F8C-DA32-A4C6-F3B2-27AA73CE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13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055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BG photo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nergy_BG_4000px_new_018.jpg"/>
          <p:cNvSpPr>
            <a:spLocks noGrp="1"/>
          </p:cNvSpPr>
          <p:nvPr>
            <p:ph type="pic" idx="13"/>
          </p:nvPr>
        </p:nvSpPr>
        <p:spPr>
          <a:xfrm>
            <a:off x="-10915" y="-2677915"/>
            <a:ext cx="12213829" cy="12213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Image"/>
          <p:cNvSpPr>
            <a:spLocks noGrp="1"/>
          </p:cNvSpPr>
          <p:nvPr>
            <p:ph type="pic" sz="half" idx="14"/>
          </p:nvPr>
        </p:nvSpPr>
        <p:spPr>
          <a:xfrm>
            <a:off x="5622508" y="896499"/>
            <a:ext cx="5652765" cy="5065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4" name="Maximum Title"/>
          <p:cNvSpPr txBox="1"/>
          <p:nvPr/>
        </p:nvSpPr>
        <p:spPr>
          <a:xfrm>
            <a:off x="6581421" y="2601966"/>
            <a:ext cx="3848545" cy="690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>
              <a:lnSpc>
                <a:spcPct val="80000"/>
              </a:lnSpc>
              <a:defRPr sz="10000">
                <a:solidFill>
                  <a:srgbClr val="2A2C41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r>
              <a:rPr sz="5000"/>
              <a:t>Maximum Title</a:t>
            </a:r>
          </a:p>
        </p:txBody>
      </p:sp>
      <p:sp>
        <p:nvSpPr>
          <p:cNvPr id="75" name="Text. Lorem ipsum dolor sit amet, consectetur adipiscing elit, sed do eiusmod tempor incididunt ut labor Lorem ipsum dolor sit amet, consectetur adipiscing elit, sed d eiusmod tempor incididunt ut labore"/>
          <p:cNvSpPr txBox="1"/>
          <p:nvPr/>
        </p:nvSpPr>
        <p:spPr>
          <a:xfrm>
            <a:off x="6613171" y="3672417"/>
            <a:ext cx="3441516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>
              <a:spcBef>
                <a:spcPts val="5900"/>
              </a:spcBef>
              <a:defRPr>
                <a:solidFill>
                  <a:srgbClr val="878996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r>
              <a:rPr sz="900"/>
              <a:t>Text. Lorem ipsum dolor sit amet, consectetur adipiscing elit, sed do eiusmod tempor incididunt ut labor Lorem ipsum dolor sit amet, consectetur adipiscing elit, sed d eiusmod tempor incididunt ut labore</a:t>
            </a:r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95" y="5170296"/>
            <a:ext cx="1746624" cy="85234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4153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nergy_BG_4000px_new_026.jpg"/>
          <p:cNvSpPr>
            <a:spLocks noGrp="1"/>
          </p:cNvSpPr>
          <p:nvPr>
            <p:ph type="pic" idx="13"/>
          </p:nvPr>
        </p:nvSpPr>
        <p:spPr>
          <a:xfrm>
            <a:off x="-10915" y="-4481317"/>
            <a:ext cx="12213829" cy="12213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Energy_BG_4000px_new_026.jpg"/>
          <p:cNvSpPr>
            <a:spLocks noGrp="1"/>
          </p:cNvSpPr>
          <p:nvPr>
            <p:ph type="pic" idx="14"/>
          </p:nvPr>
        </p:nvSpPr>
        <p:spPr>
          <a:xfrm>
            <a:off x="-1718880" y="-4453614"/>
            <a:ext cx="14004160" cy="140041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Ένα με…"/>
          <p:cNvSpPr txBox="1">
            <a:spLocks noGrp="1"/>
          </p:cNvSpPr>
          <p:nvPr>
            <p:ph type="body" sz="quarter" idx="15"/>
          </p:nvPr>
        </p:nvSpPr>
        <p:spPr>
          <a:xfrm>
            <a:off x="1461584" y="4999567"/>
            <a:ext cx="7897232" cy="175971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000">
                <a:solidFill>
                  <a:srgbClr val="F3F2EF"/>
                </a:solidFill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6000">
                <a:solidFill>
                  <a:srgbClr val="F3F2EF"/>
                </a:solidFill>
              </a:defRPr>
            </a:pPr>
            <a:r>
              <a:t>Ένα με</a:t>
            </a:r>
          </a:p>
          <a:p>
            <a:pPr marL="0" indent="0">
              <a:spcBef>
                <a:spcPts val="0"/>
              </a:spcBef>
              <a:buSzTx/>
              <a:buNone/>
              <a:defRPr sz="6000">
                <a:solidFill>
                  <a:srgbClr val="F3F2EF"/>
                </a:solidFill>
              </a:defRPr>
            </a:pPr>
            <a:r>
              <a:t>το μέλλον</a:t>
            </a:r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621" y="2391094"/>
            <a:ext cx="4253764" cy="207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9752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9EB572-01C1-581C-B0D2-87BB98DF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A2D87B-E198-4036-E2A4-0A9DE1FCB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75270A-A8A9-9000-6864-80B61DE3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99C834-E5AE-16AE-6D02-B7B6801B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0022B8-CBE5-D46B-6A98-A8F9487E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49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C7F003-5259-ED05-9B26-523EB957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8448AC-4ADB-9C86-7289-5B240AB8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3FBA55-0A7D-F828-B47E-61A297B5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E5D68B-1A73-1031-F7A1-6978C0A3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E89F34-3D01-1D27-8CFE-6104B01B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38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3FDF0C-D32C-5C99-A10F-93FCA857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EFA216-CFE9-EBA7-D37B-77B333000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C2C4A73-DB54-3020-3907-D4A4CC9D7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588F27-1C47-386B-0651-650ED95D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CD0D592-605D-4D24-A6BC-C611C75E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EA188F-A577-8646-9C3D-69D6BC10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51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231084-DCC5-D2A8-C609-ABA0F1A8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BF4243-903D-3856-A0AF-7591D6FE5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65B077-625C-49D7-001C-C9B22A2B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83DE527-1DD5-D8DF-EDC7-A9458A65D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48C7B2-CA05-6AD1-E8B7-3F1157EF5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B2826E9-6CFB-C880-7D46-35004AC6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075A2E6-3AB3-F255-C70F-897B1069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9FAB7C2-C495-D023-A50A-F78187E6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07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8BD661-17F3-6DFD-831F-1A1ACE84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4B271D0-B2ED-4107-E8AD-F879465C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3345E9A-D329-F261-F5F6-1ADD2D4F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474D4AD-A2A2-CF1D-2CE5-0D755FCE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44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ED0A2E4-FA07-D435-91CA-7BC9E316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ADCA9F1-FA4F-A6A3-1AA0-68963E99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64A5CB6-3054-2365-B3BD-4E8684E6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79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016630-13A1-40A9-E02F-A81A31A2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49FA12-4A97-3AE5-BBE9-2F489428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B823342-4C52-6CAA-AD6F-42DBEEF5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0C51EE-995C-7B8F-14ED-9C5CD01E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AC6D17A-7C3B-5304-6690-6E56895B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4229C8-CE31-31CC-CE67-6B3A8BAD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36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E035A9-A264-DD66-63A4-9F1A5282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955D175-230D-0B67-07CA-CAF96D2DC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398D19-1E53-CA0F-D2D9-B82B1BCC5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34B609-0A2F-1E07-D6DC-160A53D9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771CD7-3B71-846F-2E20-69EC7FE4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DAD774-A9F2-6602-5644-9FEC2D14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13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4808BD0-D6CB-E361-DF8E-7A6C56E6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CBED82-EBEA-08DF-873E-F81A020C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CF6759-0C60-00E7-900B-D3DFC2D8F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00734-35B4-4E10-9FDF-AC81D782E6E8}" type="datetimeFigureOut">
              <a:rPr lang="el-GR" smtClean="0"/>
              <a:t>29/12/2025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BC4378-5EC6-FC61-FB70-05D47EB24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8AABCE-ABAD-2093-7B00-23D74482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F6D8B-E50E-47FE-8403-55B74EF5E6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44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1930" b="21930"/>
          <a:stretch>
            <a:fillRect/>
          </a:stretch>
        </p:blipFill>
        <p:spPr>
          <a:xfrm>
            <a:off x="-10915" y="645"/>
            <a:ext cx="12213829" cy="6856710"/>
          </a:xfrm>
          <a:prstGeom prst="rect">
            <a:avLst/>
          </a:prstGeom>
        </p:spPr>
      </p:pic>
      <p:pic>
        <p:nvPicPr>
          <p:cNvPr id="178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9" name="Maximum Title"/>
          <p:cNvSpPr txBox="1"/>
          <p:nvPr/>
        </p:nvSpPr>
        <p:spPr>
          <a:xfrm>
            <a:off x="5622508" y="1951290"/>
            <a:ext cx="6102220" cy="753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lnSpc>
                <a:spcPct val="80000"/>
              </a:lnSpc>
              <a:defRPr sz="10000">
                <a:solidFill>
                  <a:srgbClr val="2A2C41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pPr algn="ctr"/>
            <a:r>
              <a:rPr lang="el-GR" sz="2800" b="1" dirty="0"/>
              <a:t>Μεταβολή Κατηγοριών Δαπάνης </a:t>
            </a:r>
          </a:p>
          <a:p>
            <a:pPr algn="ctr"/>
            <a:r>
              <a:rPr lang="el-GR" sz="2800" b="1" dirty="0"/>
              <a:t>στο </a:t>
            </a:r>
          </a:p>
        </p:txBody>
      </p:sp>
      <p:sp>
        <p:nvSpPr>
          <p:cNvPr id="180" name="Text. Lorem ipsum dolor sit amet, consectetur adipiscing elit, sed do eiusmod tempor incididunt ut labor Lorem ipsum dolor sit amet, consectetur adipiscing elit, sed d eiusmod tempor incididunt ut labore"/>
          <p:cNvSpPr txBox="1"/>
          <p:nvPr/>
        </p:nvSpPr>
        <p:spPr>
          <a:xfrm>
            <a:off x="6576820" y="4988034"/>
            <a:ext cx="3441516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>
              <a:spcBef>
                <a:spcPts val="5900"/>
              </a:spcBef>
              <a:defRPr>
                <a:solidFill>
                  <a:srgbClr val="878996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endParaRPr sz="900" dirty="0"/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28" y="5109158"/>
            <a:ext cx="1746624" cy="8523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ximum Title">
            <a:extLst>
              <a:ext uri="{FF2B5EF4-FFF2-40B4-BE49-F238E27FC236}">
                <a16:creationId xmlns:a16="http://schemas.microsoft.com/office/drawing/2014/main" id="{BCB4F255-17A8-BBA6-68DD-46EC7082279F}"/>
              </a:ext>
            </a:extLst>
          </p:cNvPr>
          <p:cNvSpPr txBox="1"/>
          <p:nvPr/>
        </p:nvSpPr>
        <p:spPr>
          <a:xfrm>
            <a:off x="5397780" y="5443832"/>
            <a:ext cx="6102220" cy="255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lnSpc>
                <a:spcPct val="80000"/>
              </a:lnSpc>
              <a:defRPr sz="10000">
                <a:solidFill>
                  <a:srgbClr val="2A2C41"/>
                </a:solidFill>
                <a:latin typeface="+mj-lt"/>
                <a:ea typeface="+mj-ea"/>
                <a:cs typeface="+mj-cs"/>
                <a:sym typeface="Ping LCG Regular"/>
              </a:defRPr>
            </a:lvl1pPr>
          </a:lstStyle>
          <a:p>
            <a:pPr algn="ctr"/>
            <a:r>
              <a:rPr lang="el-GR" sz="1600" b="1" dirty="0"/>
              <a:t>Δεκέμβριος 2025</a:t>
            </a:r>
            <a:endParaRPr lang="en-US" sz="1600" b="1" dirty="0"/>
          </a:p>
        </p:txBody>
      </p:sp>
      <p:pic>
        <p:nvPicPr>
          <p:cNvPr id="5" name="Εικόνα 4" descr="Εικόνα που περιέχει στιγμιότυπο οθόνης, μαύρο, γραμματοσειρά, γραφικ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E0E898E-ED6A-3A00-D478-652776B13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56" y="1069934"/>
            <a:ext cx="7490772" cy="36563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36695" b="7165"/>
          <a:stretch>
            <a:fillRect/>
          </a:stretch>
        </p:blipFill>
        <p:spPr>
          <a:xfrm>
            <a:off x="-10915" y="643"/>
            <a:ext cx="12213829" cy="6856710"/>
          </a:xfrm>
          <a:prstGeom prst="rect">
            <a:avLst/>
          </a:prstGeom>
        </p:spPr>
      </p:pic>
      <p:pic>
        <p:nvPicPr>
          <p:cNvPr id="199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2281" t="31728" r="673" b="19153"/>
          <a:stretch>
            <a:fillRect/>
          </a:stretch>
        </p:blipFill>
        <p:spPr>
          <a:xfrm>
            <a:off x="13096" y="-10319"/>
            <a:ext cx="12189818" cy="6878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35" y="10"/>
                </a:lnTo>
                <a:lnTo>
                  <a:pt x="1305" y="6604"/>
                </a:lnTo>
                <a:lnTo>
                  <a:pt x="773" y="6604"/>
                </a:lnTo>
                <a:lnTo>
                  <a:pt x="536" y="13146"/>
                </a:lnTo>
                <a:lnTo>
                  <a:pt x="0" y="13155"/>
                </a:lnTo>
                <a:lnTo>
                  <a:pt x="2" y="21600"/>
                </a:lnTo>
                <a:lnTo>
                  <a:pt x="20060" y="21600"/>
                </a:lnTo>
                <a:lnTo>
                  <a:pt x="20293" y="14820"/>
                </a:lnTo>
                <a:lnTo>
                  <a:pt x="20813" y="14820"/>
                </a:lnTo>
                <a:lnTo>
                  <a:pt x="21092" y="8282"/>
                </a:lnTo>
                <a:lnTo>
                  <a:pt x="21597" y="8282"/>
                </a:lnTo>
                <a:lnTo>
                  <a:pt x="21600" y="0"/>
                </a:lnTo>
                <a:close/>
              </a:path>
            </a:pathLst>
          </a:custGeom>
        </p:spPr>
      </p:pic>
      <p:sp>
        <p:nvSpPr>
          <p:cNvPr id="200" name="Ένα με…"/>
          <p:cNvSpPr txBox="1">
            <a:spLocks noGrp="1"/>
          </p:cNvSpPr>
          <p:nvPr>
            <p:ph type="body" idx="15"/>
          </p:nvPr>
        </p:nvSpPr>
        <p:spPr>
          <a:xfrm>
            <a:off x="1461584" y="4999567"/>
            <a:ext cx="7897232" cy="1426224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F3F2EF"/>
                </a:solidFill>
              </a:defRPr>
            </a:pPr>
            <a:r>
              <a:rPr sz="4800" dirty="0" err="1"/>
              <a:t>Έν</a:t>
            </a:r>
            <a:r>
              <a:rPr sz="4800" dirty="0"/>
              <a:t>α με</a:t>
            </a:r>
          </a:p>
          <a:p>
            <a:pPr>
              <a:defRPr sz="6000">
                <a:solidFill>
                  <a:srgbClr val="F3F2EF"/>
                </a:solidFill>
              </a:defRPr>
            </a:pPr>
            <a:r>
              <a:rPr sz="4800" dirty="0" err="1"/>
              <a:t>το</a:t>
            </a:r>
            <a:r>
              <a:rPr sz="4800" dirty="0"/>
              <a:t> </a:t>
            </a:r>
            <a:r>
              <a:rPr sz="4800" dirty="0" err="1"/>
              <a:t>μέλλον</a:t>
            </a:r>
            <a:endParaRPr sz="4800" dirty="0"/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621" y="2391094"/>
            <a:ext cx="4253764" cy="2075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ximum…">
            <a:extLst>
              <a:ext uri="{FF2B5EF4-FFF2-40B4-BE49-F238E27FC236}">
                <a16:creationId xmlns:a16="http://schemas.microsoft.com/office/drawing/2014/main" id="{95E43666-468D-7D3F-D0A7-DC3790D10A82}"/>
              </a:ext>
            </a:extLst>
          </p:cNvPr>
          <p:cNvSpPr txBox="1"/>
          <p:nvPr/>
        </p:nvSpPr>
        <p:spPr>
          <a:xfrm>
            <a:off x="3622287" y="271195"/>
            <a:ext cx="5252225" cy="30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>
              <a:lnSpc>
                <a:spcPct val="80000"/>
              </a:lnSpc>
              <a:defRPr sz="15000">
                <a:solidFill>
                  <a:srgbClr val="2A2C41"/>
                </a:solidFill>
              </a:defRPr>
            </a:pPr>
            <a:r>
              <a:rPr lang="el-GR" sz="2000" b="1" dirty="0"/>
              <a:t>Αρχική Σελίδα </a:t>
            </a:r>
            <a:r>
              <a:rPr lang="en-US" sz="2000" b="1" dirty="0"/>
              <a:t>SAP Business Network</a:t>
            </a:r>
            <a:endParaRPr lang="el-GR" sz="2000" b="1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61B6B3D-63AE-AE2E-09D5-65566761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0" y="5417528"/>
            <a:ext cx="1746624" cy="8523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AutoShape 2" descr="ServiceNow Logo History">
            <a:extLst>
              <a:ext uri="{FF2B5EF4-FFF2-40B4-BE49-F238E27FC236}">
                <a16:creationId xmlns:a16="http://schemas.microsoft.com/office/drawing/2014/main" id="{841419F8-1A87-DF78-44AA-3752253BB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3382DAC-FD60-2156-ABFD-4BC28C3AEF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141"/>
          <a:stretch/>
        </p:blipFill>
        <p:spPr>
          <a:xfrm>
            <a:off x="0" y="925286"/>
            <a:ext cx="12192000" cy="4063453"/>
          </a:xfrm>
          <a:prstGeom prst="rect">
            <a:avLst/>
          </a:prstGeom>
        </p:spPr>
      </p:pic>
      <p:pic>
        <p:nvPicPr>
          <p:cNvPr id="8" name="Εικόνα 7" descr="Εικόνα που περιέχει στιγμιότυπο οθόνης, μαύρο, γραμματοσειρά, γραφικ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E21181CC-CE54-2A51-9126-C71925CA1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48" y="4582575"/>
            <a:ext cx="5532088" cy="27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241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5468B-9106-66DC-8874-FD5989BE22AA}"/>
              </a:ext>
            </a:extLst>
          </p:cNvPr>
          <p:cNvSpPr txBox="1"/>
          <p:nvPr/>
        </p:nvSpPr>
        <p:spPr>
          <a:xfrm>
            <a:off x="2809765" y="233937"/>
            <a:ext cx="6569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Είσοδος στο Ερωτηματολόγιο Εγγραφής Προμηθευτή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3830ED-31EA-FC51-4F4F-7AC66FDE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9" y="1585019"/>
            <a:ext cx="9229872" cy="3687962"/>
          </a:xfrm>
          <a:prstGeom prst="rect">
            <a:avLst/>
          </a:prstGeom>
        </p:spPr>
      </p:pic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782C0DF-F05C-DFA1-8FFA-B4F6AA0AF028}"/>
              </a:ext>
            </a:extLst>
          </p:cNvPr>
          <p:cNvSpPr/>
          <p:nvPr/>
        </p:nvSpPr>
        <p:spPr>
          <a:xfrm>
            <a:off x="9787812" y="1380931"/>
            <a:ext cx="2254899" cy="1903445"/>
          </a:xfrm>
          <a:prstGeom prst="cloudCallout">
            <a:avLst>
              <a:gd name="adj1" fmla="val -62094"/>
              <a:gd name="adj2" fmla="val 58933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err="1">
                <a:solidFill>
                  <a:schemeClr val="tx1"/>
                </a:solidFill>
              </a:rPr>
              <a:t>Κλικάρουμε</a:t>
            </a:r>
            <a:r>
              <a:rPr lang="el-GR" sz="1400" dirty="0">
                <a:solidFill>
                  <a:schemeClr val="tx1"/>
                </a:solidFill>
              </a:rPr>
              <a:t> το ερωτηματολόγιο εγγραφής</a:t>
            </a:r>
          </a:p>
        </p:txBody>
      </p:sp>
    </p:spTree>
    <p:extLst>
      <p:ext uri="{BB962C8B-B14F-4D97-AF65-F5344CB8AC3E}">
        <p14:creationId xmlns:p14="http://schemas.microsoft.com/office/powerpoint/2010/main" val="9784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E4541-F551-C638-5C7B-2B2B1A34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2FA0FE-042B-626A-BC11-18F67D625750}"/>
              </a:ext>
            </a:extLst>
          </p:cNvPr>
          <p:cNvSpPr txBox="1"/>
          <p:nvPr/>
        </p:nvSpPr>
        <p:spPr>
          <a:xfrm>
            <a:off x="3600970" y="205946"/>
            <a:ext cx="5482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Αναθεώρηση Ερωτηματολογίου Εγγραφής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368BCC-D98C-6E27-2655-901B596F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1" y="2016917"/>
            <a:ext cx="8509524" cy="3334692"/>
          </a:xfrm>
          <a:prstGeom prst="rect">
            <a:avLst/>
          </a:prstGeom>
        </p:spPr>
      </p:pic>
      <p:sp>
        <p:nvSpPr>
          <p:cNvPr id="8" name="Φυσαλίδα σκέψης: Σύννεφο 7">
            <a:extLst>
              <a:ext uri="{FF2B5EF4-FFF2-40B4-BE49-F238E27FC236}">
                <a16:creationId xmlns:a16="http://schemas.microsoft.com/office/drawing/2014/main" id="{ACA46333-F9DD-E1CB-FAD6-01F1D20B851A}"/>
              </a:ext>
            </a:extLst>
          </p:cNvPr>
          <p:cNvSpPr/>
          <p:nvPr/>
        </p:nvSpPr>
        <p:spPr>
          <a:xfrm>
            <a:off x="9083709" y="1368941"/>
            <a:ext cx="2898710" cy="1295952"/>
          </a:xfrm>
          <a:prstGeom prst="cloudCallout">
            <a:avLst>
              <a:gd name="adj1" fmla="val -51519"/>
              <a:gd name="adj2" fmla="val 83902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err="1">
                <a:solidFill>
                  <a:schemeClr val="tx1"/>
                </a:solidFill>
              </a:rPr>
              <a:t>Κλικάρουμε</a:t>
            </a:r>
            <a:r>
              <a:rPr lang="el-GR" sz="1400" dirty="0">
                <a:solidFill>
                  <a:schemeClr val="tx1"/>
                </a:solidFill>
              </a:rPr>
              <a:t> το κουμπί «Αναθεώρηση Απάντησης» </a:t>
            </a:r>
          </a:p>
        </p:txBody>
      </p:sp>
    </p:spTree>
    <p:extLst>
      <p:ext uri="{BB962C8B-B14F-4D97-AF65-F5344CB8AC3E}">
        <p14:creationId xmlns:p14="http://schemas.microsoft.com/office/powerpoint/2010/main" val="20925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9A82D-B4D9-6E88-7F37-9FFDEB7E0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03879-58CE-583E-9C31-5D9FE0BCEE4D}"/>
              </a:ext>
            </a:extLst>
          </p:cNvPr>
          <p:cNvSpPr txBox="1"/>
          <p:nvPr/>
        </p:nvSpPr>
        <p:spPr>
          <a:xfrm>
            <a:off x="3218415" y="205946"/>
            <a:ext cx="5029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Επιβεβαίωση Αναθεώρησης Απάντησης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3FD8026-00BA-C8BE-DB25-57E98E07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0" y="1098304"/>
            <a:ext cx="10227967" cy="37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7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42F7-896A-15C9-2504-5FB14E84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4FA1B1-80AD-DB90-9BD5-F16A4A608E28}"/>
              </a:ext>
            </a:extLst>
          </p:cNvPr>
          <p:cNvSpPr txBox="1"/>
          <p:nvPr/>
        </p:nvSpPr>
        <p:spPr>
          <a:xfrm>
            <a:off x="2210708" y="196616"/>
            <a:ext cx="7987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Αναθεώρηση Ερωτηματολογίου Εγγραφής – Παράδειγμα Χρήσης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E8507F1-D91A-CA4C-F3C4-B4B7D63E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149"/>
          <a:stretch/>
        </p:blipFill>
        <p:spPr>
          <a:xfrm>
            <a:off x="207711" y="2619017"/>
            <a:ext cx="11720576" cy="3872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6E0B9E-733B-17F3-B17F-44CA742EDFE8}"/>
              </a:ext>
            </a:extLst>
          </p:cNvPr>
          <p:cNvSpPr txBox="1"/>
          <p:nvPr/>
        </p:nvSpPr>
        <p:spPr>
          <a:xfrm>
            <a:off x="197662" y="1293284"/>
            <a:ext cx="1172057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Η υπάρχουσα κατηγορία δαπάνης σύμφωνα με την αρχική συμπλήρωση του Ερωτηματολογίου Εγγραφής από τον Προμηθευτή ήταν</a:t>
            </a:r>
            <a:r>
              <a:rPr lang="en-US" sz="1600" dirty="0"/>
              <a:t>:</a:t>
            </a:r>
            <a:endParaRPr lang="el-G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ID: 3015  M</a:t>
            </a:r>
            <a:r>
              <a:rPr lang="el-GR" sz="1600" b="1" dirty="0"/>
              <a:t>ΗΧΑΝΟΛΟΓΙΚΟΣ ΕΞΟΠΛΙΣΜΟΣ </a:t>
            </a:r>
            <a:endParaRPr lang="en-US" sz="1600" b="1" dirty="0"/>
          </a:p>
          <a:p>
            <a:r>
              <a:rPr lang="el-GR" sz="1600" dirty="0"/>
              <a:t>Λόγω διεύρυνση εργασιών επιθυμεί</a:t>
            </a:r>
            <a:r>
              <a:rPr lang="en-US" sz="1600" dirty="0"/>
              <a:t> </a:t>
            </a:r>
            <a:r>
              <a:rPr lang="el-GR" sz="1600" dirty="0"/>
              <a:t>πχ προσθήκη της κατηγορίας </a:t>
            </a:r>
            <a:r>
              <a:rPr lang="el-GR" sz="1600" b="1" dirty="0"/>
              <a:t>«ΜΗΧΑΝΟΛΟΓΙΚΕΣ ΕΓΚΑΤΑΣΤΑΣΕΙΣ» </a:t>
            </a:r>
            <a:r>
              <a:rPr lang="el-GR" sz="1600" dirty="0"/>
              <a:t>με </a:t>
            </a:r>
            <a:r>
              <a:rPr lang="en-US" sz="1600" b="1" dirty="0"/>
              <a:t>ID</a:t>
            </a:r>
            <a:r>
              <a:rPr lang="el-GR" sz="1600" b="1" dirty="0"/>
              <a:t> </a:t>
            </a:r>
            <a:r>
              <a:rPr lang="el-GR" sz="1600" b="1"/>
              <a:t>κατηγορίας δαπάνης</a:t>
            </a:r>
            <a:r>
              <a:rPr lang="en-US" sz="1600" b="1"/>
              <a:t>: </a:t>
            </a:r>
            <a:r>
              <a:rPr lang="en-US" sz="1600" b="1" dirty="0"/>
              <a:t>8046</a:t>
            </a:r>
            <a:r>
              <a:rPr lang="el-GR" sz="1600" dirty="0"/>
              <a:t>.</a:t>
            </a:r>
          </a:p>
        </p:txBody>
      </p:sp>
      <p:pic>
        <p:nvPicPr>
          <p:cNvPr id="8" name="Γραφικό 7" descr="Αναμμένα φώτα με συμπαγές γέμισμα">
            <a:extLst>
              <a:ext uri="{FF2B5EF4-FFF2-40B4-BE49-F238E27FC236}">
                <a16:creationId xmlns:a16="http://schemas.microsoft.com/office/drawing/2014/main" id="{04F12A54-F181-13B0-1E0C-517748A00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711" y="650640"/>
            <a:ext cx="566012" cy="5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3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6F239803-57F6-16AC-1C68-9DA98D4B4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0" y="986473"/>
            <a:ext cx="11716338" cy="1928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5468B-9106-66DC-8874-FD5989BE22AA}"/>
              </a:ext>
            </a:extLst>
          </p:cNvPr>
          <p:cNvSpPr txBox="1"/>
          <p:nvPr/>
        </p:nvSpPr>
        <p:spPr>
          <a:xfrm>
            <a:off x="3097433" y="116231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Προσθήκη Κατηγορίας Δαπάνης – Μέσω Ονόματος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05109DE8-ACE1-5C88-4F58-48DA3588FC4A}"/>
              </a:ext>
            </a:extLst>
          </p:cNvPr>
          <p:cNvSpPr/>
          <p:nvPr/>
        </p:nvSpPr>
        <p:spPr>
          <a:xfrm>
            <a:off x="167060" y="1296448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D0EF1DC-7F06-E9A9-C110-4C64396A21DF}"/>
              </a:ext>
            </a:extLst>
          </p:cNvPr>
          <p:cNvSpPr/>
          <p:nvPr/>
        </p:nvSpPr>
        <p:spPr>
          <a:xfrm>
            <a:off x="2799696" y="166631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7B55F500-EE60-9A83-E975-E95338AD2FA8}"/>
              </a:ext>
            </a:extLst>
          </p:cNvPr>
          <p:cNvSpPr/>
          <p:nvPr/>
        </p:nvSpPr>
        <p:spPr>
          <a:xfrm>
            <a:off x="425320" y="2388511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324AF93F-DD57-EE1B-D1C0-A4EF3929977F}"/>
              </a:ext>
            </a:extLst>
          </p:cNvPr>
          <p:cNvSpPr/>
          <p:nvPr/>
        </p:nvSpPr>
        <p:spPr>
          <a:xfrm>
            <a:off x="10789017" y="2540314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B6668-FA16-5597-AAA2-D3D2014FC8A7}"/>
              </a:ext>
            </a:extLst>
          </p:cNvPr>
          <p:cNvSpPr txBox="1"/>
          <p:nvPr/>
        </p:nvSpPr>
        <p:spPr>
          <a:xfrm>
            <a:off x="5415869" y="3429000"/>
            <a:ext cx="82870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sz="1400" dirty="0"/>
              <a:t>Βήματα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CD41D-7C71-72EB-09D8-FE6C863B1C86}"/>
              </a:ext>
            </a:extLst>
          </p:cNvPr>
          <p:cNvSpPr txBox="1"/>
          <p:nvPr/>
        </p:nvSpPr>
        <p:spPr>
          <a:xfrm>
            <a:off x="680688" y="4106965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Επιλέγουμε «Όνομα» στον τρόπο αναζήτησης</a:t>
            </a: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DE98FA27-CCC2-26D2-9BE5-0F4FB3C115F0}"/>
              </a:ext>
            </a:extLst>
          </p:cNvPr>
          <p:cNvSpPr/>
          <p:nvPr/>
        </p:nvSpPr>
        <p:spPr>
          <a:xfrm>
            <a:off x="308606" y="414932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21BB8112-D5FD-13E0-8C4F-E23C8BF5277D}"/>
              </a:ext>
            </a:extLst>
          </p:cNvPr>
          <p:cNvSpPr/>
          <p:nvPr/>
        </p:nvSpPr>
        <p:spPr>
          <a:xfrm>
            <a:off x="304794" y="4786325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F50A03-441D-8CD5-BFB5-B6ACA7D14E29}"/>
              </a:ext>
            </a:extLst>
          </p:cNvPr>
          <p:cNvSpPr txBox="1"/>
          <p:nvPr/>
        </p:nvSpPr>
        <p:spPr>
          <a:xfrm>
            <a:off x="680688" y="4723411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Αφού πληκτρολογήσουμε την κατηγορία που επιθυμούμε, </a:t>
            </a:r>
            <a:r>
              <a:rPr lang="el-GR" sz="1400" dirty="0" err="1"/>
              <a:t>κλικάρουμε</a:t>
            </a:r>
            <a:r>
              <a:rPr lang="el-GR" sz="1400" dirty="0"/>
              <a:t> στο κουμπί «Αναζήτηση»</a:t>
            </a: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4B04CCE1-7C37-1298-E585-7930592616F3}"/>
              </a:ext>
            </a:extLst>
          </p:cNvPr>
          <p:cNvSpPr/>
          <p:nvPr/>
        </p:nvSpPr>
        <p:spPr>
          <a:xfrm>
            <a:off x="304794" y="5383138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8D1359-8867-8D8D-93A5-BA8B55074032}"/>
              </a:ext>
            </a:extLst>
          </p:cNvPr>
          <p:cNvSpPr txBox="1"/>
          <p:nvPr/>
        </p:nvSpPr>
        <p:spPr>
          <a:xfrm>
            <a:off x="680687" y="5339857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Επιλέγουμε την επιθυμητή κατηγορία </a:t>
            </a:r>
            <a:r>
              <a:rPr lang="el-GR" sz="1400" dirty="0" err="1"/>
              <a:t>κλικάροντας</a:t>
            </a:r>
            <a:r>
              <a:rPr lang="el-GR" sz="1400" dirty="0"/>
              <a:t> το </a:t>
            </a:r>
            <a:r>
              <a:rPr lang="en-US" sz="1400" dirty="0"/>
              <a:t>checkbox</a:t>
            </a:r>
            <a:r>
              <a:rPr lang="el-GR" sz="1400" dirty="0"/>
              <a:t> στα αριστερά</a:t>
            </a:r>
            <a:r>
              <a:rPr lang="en-US" sz="1400" dirty="0"/>
              <a:t> </a:t>
            </a:r>
            <a:endParaRPr lang="el-GR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ED9D6-C44D-273B-0CB0-E18F2DEB7189}"/>
              </a:ext>
            </a:extLst>
          </p:cNvPr>
          <p:cNvSpPr txBox="1"/>
          <p:nvPr/>
        </p:nvSpPr>
        <p:spPr>
          <a:xfrm>
            <a:off x="680686" y="5956303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Ολοκληρώνουμε την καταχώρηση πατώντας «Τέλος»</a:t>
            </a:r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B6B1E641-9970-A0CF-61B7-A4A1BB8BC8D0}"/>
              </a:ext>
            </a:extLst>
          </p:cNvPr>
          <p:cNvSpPr/>
          <p:nvPr/>
        </p:nvSpPr>
        <p:spPr>
          <a:xfrm>
            <a:off x="318978" y="602053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89592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E0229-9E05-FB07-0E77-0F69F7BCB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D05ACC-4957-A898-7B4C-5B47A4AA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3" y="1013714"/>
            <a:ext cx="11718000" cy="1726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00D87-B541-FF13-37D9-28947F6EE42F}"/>
              </a:ext>
            </a:extLst>
          </p:cNvPr>
          <p:cNvSpPr txBox="1"/>
          <p:nvPr/>
        </p:nvSpPr>
        <p:spPr>
          <a:xfrm>
            <a:off x="3097433" y="116231"/>
            <a:ext cx="5085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Προσθήκη Κατηγορίας Δαπάνης – Μέσω </a:t>
            </a:r>
            <a:r>
              <a:rPr lang="en-US" sz="2000" b="1" dirty="0"/>
              <a:t>ID</a:t>
            </a:r>
            <a:r>
              <a:rPr lang="el-GR" sz="2000" b="1" dirty="0"/>
              <a:t> της κατηγορίας δαπάνης</a:t>
            </a:r>
            <a:endParaRPr lang="en-US" sz="2000" b="1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4290448-564B-BD37-77A1-1EFD5C1C2A60}"/>
              </a:ext>
            </a:extLst>
          </p:cNvPr>
          <p:cNvSpPr/>
          <p:nvPr/>
        </p:nvSpPr>
        <p:spPr>
          <a:xfrm>
            <a:off x="167060" y="1296448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402C01C0-B2AC-2169-BF45-A874A5C12CB1}"/>
              </a:ext>
            </a:extLst>
          </p:cNvPr>
          <p:cNvSpPr/>
          <p:nvPr/>
        </p:nvSpPr>
        <p:spPr>
          <a:xfrm>
            <a:off x="2771704" y="1603622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ED24F295-6B53-6D33-E322-657433C68A9C}"/>
              </a:ext>
            </a:extLst>
          </p:cNvPr>
          <p:cNvSpPr/>
          <p:nvPr/>
        </p:nvSpPr>
        <p:spPr>
          <a:xfrm>
            <a:off x="318978" y="2327263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50269AC0-6DC6-3A88-3F63-6B4C702AD6CA}"/>
              </a:ext>
            </a:extLst>
          </p:cNvPr>
          <p:cNvSpPr/>
          <p:nvPr/>
        </p:nvSpPr>
        <p:spPr>
          <a:xfrm>
            <a:off x="10845001" y="2495106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C8C950-F865-0991-219A-435202ADAA32}"/>
              </a:ext>
            </a:extLst>
          </p:cNvPr>
          <p:cNvSpPr txBox="1"/>
          <p:nvPr/>
        </p:nvSpPr>
        <p:spPr>
          <a:xfrm>
            <a:off x="5415869" y="3429000"/>
            <a:ext cx="82870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l-GR" sz="1400" dirty="0"/>
              <a:t>Βήματα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42B43-FBB1-A014-33B0-8703019DD8A4}"/>
              </a:ext>
            </a:extLst>
          </p:cNvPr>
          <p:cNvSpPr txBox="1"/>
          <p:nvPr/>
        </p:nvSpPr>
        <p:spPr>
          <a:xfrm>
            <a:off x="680688" y="4106965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Επιλέγουμε «</a:t>
            </a:r>
            <a:r>
              <a:rPr lang="en-US" sz="1400" dirty="0"/>
              <a:t>ID</a:t>
            </a:r>
            <a:r>
              <a:rPr lang="el-GR" sz="1400" dirty="0"/>
              <a:t>» στον τρόπο αναζήτησης</a:t>
            </a: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0E20FDBB-E936-B16D-5DC7-6F6CD910F84B}"/>
              </a:ext>
            </a:extLst>
          </p:cNvPr>
          <p:cNvSpPr/>
          <p:nvPr/>
        </p:nvSpPr>
        <p:spPr>
          <a:xfrm>
            <a:off x="308606" y="414932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12B149E0-278A-DEBC-EA3F-4B862D8C6515}"/>
              </a:ext>
            </a:extLst>
          </p:cNvPr>
          <p:cNvSpPr/>
          <p:nvPr/>
        </p:nvSpPr>
        <p:spPr>
          <a:xfrm>
            <a:off x="304794" y="4786325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C204D7-A075-9A87-C1BD-068533483FBB}"/>
              </a:ext>
            </a:extLst>
          </p:cNvPr>
          <p:cNvSpPr txBox="1"/>
          <p:nvPr/>
        </p:nvSpPr>
        <p:spPr>
          <a:xfrm>
            <a:off x="680688" y="4723411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Αφού πληκτρολογήσουμε το </a:t>
            </a:r>
            <a:r>
              <a:rPr lang="en-US" sz="1400" dirty="0"/>
              <a:t>ID </a:t>
            </a:r>
            <a:r>
              <a:rPr lang="el-GR" sz="1400" dirty="0"/>
              <a:t>της κατηγορίας, </a:t>
            </a:r>
            <a:r>
              <a:rPr lang="el-GR" sz="1400" dirty="0" err="1"/>
              <a:t>κλικάρουμε</a:t>
            </a:r>
            <a:r>
              <a:rPr lang="el-GR" sz="1400" dirty="0"/>
              <a:t> στο κουμπί «Αναζήτηση»</a:t>
            </a: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E9494303-1857-96F8-874F-E3FF56113528}"/>
              </a:ext>
            </a:extLst>
          </p:cNvPr>
          <p:cNvSpPr/>
          <p:nvPr/>
        </p:nvSpPr>
        <p:spPr>
          <a:xfrm>
            <a:off x="304794" y="5383138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B87312-944C-5C7F-FF88-E78B6F21AD00}"/>
              </a:ext>
            </a:extLst>
          </p:cNvPr>
          <p:cNvSpPr txBox="1"/>
          <p:nvPr/>
        </p:nvSpPr>
        <p:spPr>
          <a:xfrm>
            <a:off x="680687" y="5339857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Επιλέγουμε την επιθυμητή κατηγορία </a:t>
            </a:r>
            <a:r>
              <a:rPr lang="el-GR" sz="1400" dirty="0" err="1"/>
              <a:t>κλικάροντας</a:t>
            </a:r>
            <a:r>
              <a:rPr lang="el-GR" sz="1400" dirty="0"/>
              <a:t> το </a:t>
            </a:r>
            <a:r>
              <a:rPr lang="en-US" sz="1400" dirty="0"/>
              <a:t>checkbox</a:t>
            </a:r>
            <a:r>
              <a:rPr lang="el-GR" sz="1400" dirty="0"/>
              <a:t> στα αριστερά</a:t>
            </a:r>
            <a:r>
              <a:rPr lang="en-US" sz="1400" dirty="0"/>
              <a:t> </a:t>
            </a:r>
            <a:endParaRPr lang="el-GR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2A62A9-5DB7-C360-8677-20577E0D2197}"/>
              </a:ext>
            </a:extLst>
          </p:cNvPr>
          <p:cNvSpPr txBox="1"/>
          <p:nvPr/>
        </p:nvSpPr>
        <p:spPr>
          <a:xfrm>
            <a:off x="680686" y="5956303"/>
            <a:ext cx="117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Ολοκληρώνουμε την καταχώρηση πατώντας «Τέλος»</a:t>
            </a:r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9CF92736-0107-98C7-C15A-1E98D082C7EB}"/>
              </a:ext>
            </a:extLst>
          </p:cNvPr>
          <p:cNvSpPr/>
          <p:nvPr/>
        </p:nvSpPr>
        <p:spPr>
          <a:xfrm>
            <a:off x="318978" y="6020530"/>
            <a:ext cx="255367" cy="181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76831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D0FBE-527E-75D4-F8CC-B4689FC7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654C8A-716E-1FF1-D155-1067DA147529}"/>
              </a:ext>
            </a:extLst>
          </p:cNvPr>
          <p:cNvSpPr txBox="1"/>
          <p:nvPr/>
        </p:nvSpPr>
        <p:spPr>
          <a:xfrm>
            <a:off x="2770545" y="140632"/>
            <a:ext cx="7987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Επιβεβαίωση Καταχώρησης νέας Κατηγορίας Δαπάνης</a:t>
            </a:r>
          </a:p>
        </p:txBody>
      </p:sp>
      <p:sp>
        <p:nvSpPr>
          <p:cNvPr id="9" name="Φυσαλίδα σκέψης: Σύννεφο 8">
            <a:extLst>
              <a:ext uri="{FF2B5EF4-FFF2-40B4-BE49-F238E27FC236}">
                <a16:creationId xmlns:a16="http://schemas.microsoft.com/office/drawing/2014/main" id="{43038E6A-66BB-66B1-CBE7-85291B42A274}"/>
              </a:ext>
            </a:extLst>
          </p:cNvPr>
          <p:cNvSpPr/>
          <p:nvPr/>
        </p:nvSpPr>
        <p:spPr>
          <a:xfrm>
            <a:off x="1838848" y="5054321"/>
            <a:ext cx="4441372" cy="1663047"/>
          </a:xfrm>
          <a:prstGeom prst="cloudCallout">
            <a:avLst>
              <a:gd name="adj1" fmla="val 24788"/>
              <a:gd name="adj2" fmla="val -81856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</a:rPr>
              <a:t>Αφού </a:t>
            </a:r>
            <a:r>
              <a:rPr lang="el-GR" sz="1400" b="1" dirty="0">
                <a:solidFill>
                  <a:schemeClr val="tx1"/>
                </a:solidFill>
              </a:rPr>
              <a:t>ελέγξουμε</a:t>
            </a:r>
            <a:r>
              <a:rPr lang="el-GR" sz="1400" dirty="0">
                <a:solidFill>
                  <a:schemeClr val="tx1"/>
                </a:solidFill>
              </a:rPr>
              <a:t> ότι η καταχώρηση ήταν επιτυχής, </a:t>
            </a:r>
            <a:r>
              <a:rPr lang="el-GR" sz="1400" dirty="0" err="1">
                <a:solidFill>
                  <a:schemeClr val="tx1"/>
                </a:solidFill>
              </a:rPr>
              <a:t>κλικάρουμε</a:t>
            </a:r>
            <a:r>
              <a:rPr lang="el-GR" sz="1400" dirty="0">
                <a:solidFill>
                  <a:schemeClr val="tx1"/>
                </a:solidFill>
              </a:rPr>
              <a:t> στο κουμπί «</a:t>
            </a:r>
            <a:r>
              <a:rPr lang="el-GR" sz="1400" b="1" dirty="0">
                <a:solidFill>
                  <a:schemeClr val="tx1"/>
                </a:solidFill>
              </a:rPr>
              <a:t>Υποβολή ολόκληρης της απάντησης</a:t>
            </a:r>
            <a:r>
              <a:rPr lang="el-GR" sz="1400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3333EA9-A361-C688-FA62-0C6A66D1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77"/>
          <a:stretch/>
        </p:blipFill>
        <p:spPr>
          <a:xfrm>
            <a:off x="1434" y="540742"/>
            <a:ext cx="12192000" cy="37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53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acca971-55ee-4f70-82de-1dfbfc227017}" enabled="1" method="Standard" siteId="{ce73e05e-1b4e-4df3-b69c-705b18aaeef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212</Words>
  <Application>Microsoft Office PowerPoint</Application>
  <PresentationFormat>Ευρεία οθόνη</PresentationFormat>
  <Paragraphs>45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PPC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Markoulis Dimitrios</dc:creator>
  <cp:lastModifiedBy>Lymperopoulos Leonidas</cp:lastModifiedBy>
  <cp:revision>3</cp:revision>
  <dcterms:created xsi:type="dcterms:W3CDTF">2025-07-14T07:49:37Z</dcterms:created>
  <dcterms:modified xsi:type="dcterms:W3CDTF">2025-12-29T17:02:47Z</dcterms:modified>
</cp:coreProperties>
</file>